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handoutMasterIdLst>
    <p:handoutMasterId r:id="rId6"/>
  </p:handoutMasterIdLst>
  <p:sldIdLst>
    <p:sldId id="257" r:id="rId2"/>
    <p:sldId id="256" r:id="rId3"/>
    <p:sldId id="259" r:id="rId4"/>
  </p:sldIdLst>
  <p:sldSz cx="9601200" cy="128016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09"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3012" y="84"/>
      </p:cViewPr>
      <p:guideLst>
        <p:guide orient="horz" pos="4009"/>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6888" cy="720725"/>
          </a:xfrm>
          <a:prstGeom prst="rect">
            <a:avLst/>
          </a:prstGeom>
        </p:spPr>
        <p:txBody>
          <a:bodyPr vert="horz" lIns="91434" tIns="45718" rIns="91434" bIns="457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277" y="1"/>
            <a:ext cx="4308475" cy="720725"/>
          </a:xfrm>
          <a:prstGeom prst="rect">
            <a:avLst/>
          </a:prstGeom>
        </p:spPr>
        <p:txBody>
          <a:bodyPr vert="horz" lIns="91434" tIns="45718" rIns="91434" bIns="45718" rtlCol="0"/>
          <a:lstStyle>
            <a:lvl1pPr algn="r">
              <a:defRPr sz="1200"/>
            </a:lvl1pPr>
          </a:lstStyle>
          <a:p>
            <a:fld id="{611C4A29-AD7B-4628-AD3F-D36DDC1E86B9}" type="datetimeFigureOut">
              <a:rPr kumimoji="1" lang="ja-JP" altLang="en-US" smtClean="0"/>
              <a:t>2025/7/10</a:t>
            </a:fld>
            <a:endParaRPr kumimoji="1" lang="ja-JP" altLang="en-US"/>
          </a:p>
        </p:txBody>
      </p:sp>
      <p:sp>
        <p:nvSpPr>
          <p:cNvPr id="4" name="フッター プレースホルダー 3"/>
          <p:cNvSpPr>
            <a:spLocks noGrp="1"/>
          </p:cNvSpPr>
          <p:nvPr>
            <p:ph type="ftr" sz="quarter" idx="2"/>
          </p:nvPr>
        </p:nvSpPr>
        <p:spPr>
          <a:xfrm>
            <a:off x="0" y="13647739"/>
            <a:ext cx="4306888" cy="720725"/>
          </a:xfrm>
          <a:prstGeom prst="rect">
            <a:avLst/>
          </a:prstGeom>
        </p:spPr>
        <p:txBody>
          <a:bodyPr vert="horz" lIns="91434" tIns="45718" rIns="91434" bIns="457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277" y="13647739"/>
            <a:ext cx="4308475" cy="720725"/>
          </a:xfrm>
          <a:prstGeom prst="rect">
            <a:avLst/>
          </a:prstGeom>
        </p:spPr>
        <p:txBody>
          <a:bodyPr vert="horz" lIns="91434" tIns="45718" rIns="91434" bIns="45718" rtlCol="0" anchor="b"/>
          <a:lstStyle>
            <a:lvl1pPr algn="r">
              <a:defRPr sz="1200"/>
            </a:lvl1pPr>
          </a:lstStyle>
          <a:p>
            <a:fld id="{43ADD723-1CA7-4B12-8773-8DC0E913B379}" type="slidenum">
              <a:rPr kumimoji="1" lang="ja-JP" altLang="en-US" smtClean="0"/>
              <a:t>‹#›</a:t>
            </a:fld>
            <a:endParaRPr kumimoji="1" lang="ja-JP" altLang="en-US"/>
          </a:p>
        </p:txBody>
      </p:sp>
    </p:spTree>
    <p:extLst>
      <p:ext uri="{BB962C8B-B14F-4D97-AF65-F5344CB8AC3E}">
        <p14:creationId xmlns:p14="http://schemas.microsoft.com/office/powerpoint/2010/main" val="26685390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6888" cy="720725"/>
          </a:xfrm>
          <a:prstGeom prst="rect">
            <a:avLst/>
          </a:prstGeom>
        </p:spPr>
        <p:txBody>
          <a:bodyPr vert="horz" lIns="91434" tIns="45718" rIns="91434"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7" y="1"/>
            <a:ext cx="4308475" cy="720725"/>
          </a:xfrm>
          <a:prstGeom prst="rect">
            <a:avLst/>
          </a:prstGeom>
        </p:spPr>
        <p:txBody>
          <a:bodyPr vert="horz" lIns="91434" tIns="45718" rIns="91434" bIns="45718" rtlCol="0"/>
          <a:lstStyle>
            <a:lvl1pPr algn="r">
              <a:defRPr sz="1200"/>
            </a:lvl1pPr>
          </a:lstStyle>
          <a:p>
            <a:fld id="{6F7AE799-F4ED-4A1F-BE11-79BA0825A71E}" type="datetimeFigureOut">
              <a:rPr kumimoji="1" lang="ja-JP" altLang="en-US" smtClean="0"/>
              <a:t>2025/7/10</a:t>
            </a:fld>
            <a:endParaRPr kumimoji="1" lang="ja-JP" altLang="en-US"/>
          </a:p>
        </p:txBody>
      </p:sp>
      <p:sp>
        <p:nvSpPr>
          <p:cNvPr id="4" name="スライド イメージ プレースホルダー 3"/>
          <p:cNvSpPr>
            <a:spLocks noGrp="1" noRot="1" noChangeAspect="1"/>
          </p:cNvSpPr>
          <p:nvPr>
            <p:ph type="sldImg" idx="2"/>
          </p:nvPr>
        </p:nvSpPr>
        <p:spPr>
          <a:xfrm>
            <a:off x="3149600" y="1793875"/>
            <a:ext cx="3640138" cy="4852988"/>
          </a:xfrm>
          <a:prstGeom prst="rect">
            <a:avLst/>
          </a:prstGeom>
          <a:noFill/>
          <a:ln w="12700">
            <a:solidFill>
              <a:prstClr val="black"/>
            </a:solidFill>
          </a:ln>
        </p:spPr>
        <p:txBody>
          <a:bodyPr vert="horz" lIns="91434" tIns="45718" rIns="91434" bIns="45718" rtlCol="0" anchor="ctr"/>
          <a:lstStyle/>
          <a:p>
            <a:endParaRPr lang="ja-JP" altLang="en-US"/>
          </a:p>
        </p:txBody>
      </p:sp>
      <p:sp>
        <p:nvSpPr>
          <p:cNvPr id="5" name="ノート プレースホルダー 4"/>
          <p:cNvSpPr>
            <a:spLocks noGrp="1"/>
          </p:cNvSpPr>
          <p:nvPr>
            <p:ph type="body" sz="quarter" idx="3"/>
          </p:nvPr>
        </p:nvSpPr>
        <p:spPr>
          <a:xfrm>
            <a:off x="993775" y="6915149"/>
            <a:ext cx="7951789" cy="5657851"/>
          </a:xfrm>
          <a:prstGeom prst="rect">
            <a:avLst/>
          </a:prstGeom>
        </p:spPr>
        <p:txBody>
          <a:bodyPr vert="horz" lIns="91434" tIns="45718" rIns="91434" bIns="457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13647739"/>
            <a:ext cx="4306888" cy="720725"/>
          </a:xfrm>
          <a:prstGeom prst="rect">
            <a:avLst/>
          </a:prstGeom>
        </p:spPr>
        <p:txBody>
          <a:bodyPr vert="horz" lIns="91434" tIns="45718" rIns="91434"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7" y="13647739"/>
            <a:ext cx="4308475" cy="720725"/>
          </a:xfrm>
          <a:prstGeom prst="rect">
            <a:avLst/>
          </a:prstGeom>
        </p:spPr>
        <p:txBody>
          <a:bodyPr vert="horz" lIns="91434" tIns="45718" rIns="91434" bIns="45718" rtlCol="0" anchor="b"/>
          <a:lstStyle>
            <a:lvl1pPr algn="r">
              <a:defRPr sz="1200"/>
            </a:lvl1pPr>
          </a:lstStyle>
          <a:p>
            <a:fld id="{5D99B60D-3D67-4812-AD88-8B1E6A7DC421}" type="slidenum">
              <a:rPr kumimoji="1" lang="ja-JP" altLang="en-US" smtClean="0"/>
              <a:t>‹#›</a:t>
            </a:fld>
            <a:endParaRPr kumimoji="1" lang="ja-JP" altLang="en-US"/>
          </a:p>
        </p:txBody>
      </p:sp>
    </p:spTree>
    <p:extLst>
      <p:ext uri="{BB962C8B-B14F-4D97-AF65-F5344CB8AC3E}">
        <p14:creationId xmlns:p14="http://schemas.microsoft.com/office/powerpoint/2010/main" val="4163632761"/>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24251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113801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211117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93569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2619149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365436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4224545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1121845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2064940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183396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0146CE-97AD-4600-8B80-35F1F7EE3780}"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32446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E80146CE-97AD-4600-8B80-35F1F7EE3780}" type="datetimeFigureOut">
              <a:rPr kumimoji="1" lang="ja-JP" altLang="en-US" smtClean="0"/>
              <a:t>2025/7/10</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D60BC51A-254D-4621-AC0D-0F00A24E1FAB}" type="slidenum">
              <a:rPr kumimoji="1" lang="ja-JP" altLang="en-US" smtClean="0"/>
              <a:t>‹#›</a:t>
            </a:fld>
            <a:endParaRPr kumimoji="1" lang="ja-JP" altLang="en-US"/>
          </a:p>
        </p:txBody>
      </p:sp>
    </p:spTree>
    <p:extLst>
      <p:ext uri="{BB962C8B-B14F-4D97-AF65-F5344CB8AC3E}">
        <p14:creationId xmlns:p14="http://schemas.microsoft.com/office/powerpoint/2010/main" val="38842715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0083" y="681570"/>
            <a:ext cx="8281035" cy="1672163"/>
          </a:xfrm>
        </p:spPr>
        <p:txBody>
          <a:bodyPr/>
          <a:lstStyle/>
          <a:p>
            <a:pPr algn="ctr"/>
            <a:r>
              <a:rPr lang="ja-JP" altLang="en-US" b="1" dirty="0" smtClean="0">
                <a:solidFill>
                  <a:schemeClr val="accent6"/>
                </a:solidFill>
                <a:latin typeface="Meiryo UI" panose="020B0604030504040204" pitchFamily="50" charset="-128"/>
                <a:ea typeface="Meiryo UI" panose="020B0604030504040204" pitchFamily="50" charset="-128"/>
              </a:rPr>
              <a:t>個別感想シートの</a:t>
            </a:r>
            <a:r>
              <a:rPr kumimoji="1" lang="ja-JP" altLang="en-US" b="1" dirty="0" smtClean="0">
                <a:solidFill>
                  <a:schemeClr val="accent6"/>
                </a:solidFill>
                <a:latin typeface="Meiryo UI" panose="020B0604030504040204" pitchFamily="50" charset="-128"/>
                <a:ea typeface="Meiryo UI" panose="020B0604030504040204" pitchFamily="50" charset="-128"/>
              </a:rPr>
              <a:t>作成方法</a:t>
            </a:r>
            <a:endParaRPr kumimoji="1" lang="ja-JP" altLang="en-US" b="1" dirty="0">
              <a:solidFill>
                <a:schemeClr val="accent6"/>
              </a:solidFill>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660082" y="2339551"/>
            <a:ext cx="8281035" cy="6618182"/>
          </a:xfrm>
        </p:spPr>
        <p:txBody>
          <a:bodyPr>
            <a:normAutofit/>
          </a:bodyPr>
          <a:lstStyle/>
          <a:p>
            <a:r>
              <a:rPr lang="ja-JP" altLang="en-US" dirty="0" smtClean="0"/>
              <a:t>「</a:t>
            </a:r>
            <a:r>
              <a:rPr lang="ja-JP" altLang="en-US" dirty="0"/>
              <a:t>伝えたい」と感じた場所や光景の写真を</a:t>
            </a:r>
            <a:r>
              <a:rPr lang="ja-JP" altLang="en-US" dirty="0" smtClean="0"/>
              <a:t>使って作成してください</a:t>
            </a:r>
            <a:r>
              <a:rPr lang="ja-JP" altLang="en-US" dirty="0"/>
              <a:t>。</a:t>
            </a:r>
            <a:endParaRPr lang="en-US" altLang="ja-JP" dirty="0"/>
          </a:p>
          <a:p>
            <a:endParaRPr lang="en-US" altLang="ja-JP" dirty="0" smtClean="0"/>
          </a:p>
          <a:p>
            <a:r>
              <a:rPr lang="ja-JP" altLang="en-US" dirty="0" smtClean="0"/>
              <a:t>写真１枚につき、</a:t>
            </a:r>
            <a:r>
              <a:rPr lang="en-US" altLang="ja-JP" dirty="0">
                <a:solidFill>
                  <a:srgbClr val="FF0000"/>
                </a:solidFill>
              </a:rPr>
              <a:t>100</a:t>
            </a:r>
            <a:r>
              <a:rPr lang="ja-JP" altLang="en-US" dirty="0" smtClean="0">
                <a:solidFill>
                  <a:srgbClr val="FF0000"/>
                </a:solidFill>
              </a:rPr>
              <a:t>字</a:t>
            </a:r>
            <a:r>
              <a:rPr lang="ja-JP" altLang="en-US" dirty="0">
                <a:solidFill>
                  <a:srgbClr val="FF0000"/>
                </a:solidFill>
              </a:rPr>
              <a:t>～</a:t>
            </a:r>
            <a:r>
              <a:rPr lang="en-US" altLang="ja-JP" dirty="0" smtClean="0">
                <a:solidFill>
                  <a:srgbClr val="FF0000"/>
                </a:solidFill>
              </a:rPr>
              <a:t>150</a:t>
            </a:r>
            <a:r>
              <a:rPr lang="ja-JP" altLang="en-US" dirty="0">
                <a:solidFill>
                  <a:srgbClr val="FF0000"/>
                </a:solidFill>
              </a:rPr>
              <a:t>字程度</a:t>
            </a:r>
            <a:r>
              <a:rPr lang="ja-JP" altLang="en-US" dirty="0"/>
              <a:t>の</a:t>
            </a:r>
            <a:r>
              <a:rPr lang="ja-JP" altLang="en-US" dirty="0" smtClean="0"/>
              <a:t>コメントを記入してください。</a:t>
            </a:r>
            <a:r>
              <a:rPr lang="en-US" altLang="ja-JP" dirty="0"/>
              <a:t/>
            </a:r>
            <a:br>
              <a:rPr lang="en-US" altLang="ja-JP" dirty="0"/>
            </a:br>
            <a:r>
              <a:rPr lang="ja-JP" altLang="en-US" dirty="0" smtClean="0"/>
              <a:t>フォントサイズは最低</a:t>
            </a:r>
            <a:r>
              <a:rPr lang="en-US" altLang="ja-JP" dirty="0" smtClean="0"/>
              <a:t>18pt</a:t>
            </a:r>
            <a:r>
              <a:rPr lang="ja-JP" altLang="en-US" dirty="0" smtClean="0"/>
              <a:t>で作成してください。</a:t>
            </a:r>
            <a:r>
              <a:rPr lang="en-US" altLang="ja-JP" dirty="0" smtClean="0"/>
              <a:t/>
            </a:r>
            <a:br>
              <a:rPr lang="en-US" altLang="ja-JP" dirty="0" smtClean="0"/>
            </a:br>
            <a:r>
              <a:rPr lang="en-US" altLang="ja-JP" dirty="0" smtClean="0"/>
              <a:t/>
            </a:r>
            <a:br>
              <a:rPr lang="en-US" altLang="ja-JP" dirty="0" smtClean="0"/>
            </a:br>
            <a:r>
              <a:rPr lang="ja-JP" altLang="en-US" dirty="0" smtClean="0"/>
              <a:t>文字</a:t>
            </a:r>
            <a:r>
              <a:rPr lang="ja-JP" altLang="en-US" dirty="0"/>
              <a:t>を</a:t>
            </a:r>
            <a:r>
              <a:rPr lang="ja-JP" altLang="en-US" dirty="0" smtClean="0"/>
              <a:t>小さくして文字数を増やすこともできますが、</a:t>
            </a:r>
            <a:r>
              <a:rPr lang="ja-JP" altLang="en-US" dirty="0" smtClean="0">
                <a:solidFill>
                  <a:srgbClr val="FF0000"/>
                </a:solidFill>
              </a:rPr>
              <a:t>小さくなりすぎないよう注意してください。</a:t>
            </a:r>
            <a:r>
              <a:rPr lang="en-US" altLang="ja-JP" dirty="0">
                <a:solidFill>
                  <a:srgbClr val="FF0000"/>
                </a:solidFill>
              </a:rPr>
              <a:t/>
            </a:r>
            <a:br>
              <a:rPr lang="en-US" altLang="ja-JP" dirty="0">
                <a:solidFill>
                  <a:srgbClr val="FF0000"/>
                </a:solidFill>
              </a:rPr>
            </a:br>
            <a:r>
              <a:rPr lang="ja-JP" altLang="en-US" dirty="0" smtClean="0"/>
              <a:t>（</a:t>
            </a:r>
            <a:r>
              <a:rPr lang="en-US" altLang="ja-JP" dirty="0" smtClean="0"/>
              <a:t>※</a:t>
            </a:r>
            <a:r>
              <a:rPr lang="ja-JP" altLang="en-US" dirty="0"/>
              <a:t>２ページ目サンプルは</a:t>
            </a:r>
            <a:r>
              <a:rPr lang="ja-JP" altLang="en-US" dirty="0" smtClean="0"/>
              <a:t>、</a:t>
            </a:r>
            <a:r>
              <a:rPr lang="en-US" altLang="ja-JP" dirty="0" smtClean="0"/>
              <a:t>18pt</a:t>
            </a:r>
            <a:r>
              <a:rPr lang="ja-JP" altLang="en-US" dirty="0"/>
              <a:t>で</a:t>
            </a:r>
            <a:r>
              <a:rPr lang="ja-JP" altLang="en-US" dirty="0" smtClean="0"/>
              <a:t>約</a:t>
            </a:r>
            <a:r>
              <a:rPr lang="en-US" altLang="ja-JP" dirty="0"/>
              <a:t>170</a:t>
            </a:r>
            <a:r>
              <a:rPr lang="ja-JP" altLang="en-US" dirty="0"/>
              <a:t>字</a:t>
            </a:r>
            <a:r>
              <a:rPr lang="ja-JP" altLang="en-US" dirty="0" smtClean="0"/>
              <a:t>）</a:t>
            </a:r>
            <a:r>
              <a:rPr lang="en-US" altLang="ja-JP" dirty="0" smtClean="0"/>
              <a:t/>
            </a:r>
            <a:br>
              <a:rPr lang="en-US" altLang="ja-JP" dirty="0" smtClean="0"/>
            </a:br>
            <a:endParaRPr lang="en-US" altLang="ja-JP" dirty="0" smtClean="0"/>
          </a:p>
          <a:p>
            <a:r>
              <a:rPr lang="en-US" altLang="ja-JP" dirty="0" smtClean="0"/>
              <a:t>8</a:t>
            </a:r>
            <a:r>
              <a:rPr lang="ja-JP" altLang="en-US" dirty="0" smtClean="0"/>
              <a:t>月</a:t>
            </a:r>
            <a:r>
              <a:rPr lang="en-US" altLang="ja-JP" dirty="0" smtClean="0"/>
              <a:t>6</a:t>
            </a:r>
            <a:r>
              <a:rPr lang="ja-JP" altLang="en-US" dirty="0" smtClean="0"/>
              <a:t>日の事後研修では、班別の掲示物を作ります。</a:t>
            </a:r>
            <a:r>
              <a:rPr lang="en-US" altLang="ja-JP" dirty="0" smtClean="0"/>
              <a:t/>
            </a:r>
            <a:br>
              <a:rPr lang="en-US" altLang="ja-JP" dirty="0" smtClean="0"/>
            </a:br>
            <a:endParaRPr lang="en-US" altLang="ja-JP" dirty="0"/>
          </a:p>
        </p:txBody>
      </p:sp>
      <p:sp>
        <p:nvSpPr>
          <p:cNvPr id="4" name="テキスト ボックス 3"/>
          <p:cNvSpPr txBox="1"/>
          <p:nvPr/>
        </p:nvSpPr>
        <p:spPr>
          <a:xfrm>
            <a:off x="872066" y="9872133"/>
            <a:ext cx="7857067" cy="400110"/>
          </a:xfrm>
          <a:prstGeom prst="rect">
            <a:avLst/>
          </a:prstGeom>
          <a:noFill/>
          <a:ln w="28575">
            <a:solidFill>
              <a:schemeClr val="accent6"/>
            </a:solidFill>
          </a:ln>
        </p:spPr>
        <p:txBody>
          <a:bodyPr wrap="square" rtlCol="0">
            <a:spAutoFit/>
          </a:bodyPr>
          <a:lstStyle/>
          <a:p>
            <a:pPr algn="ctr"/>
            <a:r>
              <a:rPr kumimoji="1" lang="ja-JP" altLang="en-US" sz="2000" b="1" dirty="0" smtClean="0"/>
              <a:t>２ページ目に見本、３ページ目に入力用シートがあります。</a:t>
            </a:r>
            <a:endParaRPr kumimoji="1" lang="en-US" altLang="ja-JP" sz="2000" b="1" dirty="0" smtClean="0"/>
          </a:p>
        </p:txBody>
      </p:sp>
    </p:spTree>
    <p:extLst>
      <p:ext uri="{BB962C8B-B14F-4D97-AF65-F5344CB8AC3E}">
        <p14:creationId xmlns:p14="http://schemas.microsoft.com/office/powerpoint/2010/main" val="305391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977" y="85937"/>
            <a:ext cx="4680000" cy="3252063"/>
          </a:xfrm>
          <a:prstGeom prst="rect">
            <a:avLst/>
          </a:prstGeom>
        </p:spPr>
      </p:pic>
      <p:pic>
        <p:nvPicPr>
          <p:cNvPr id="8" name="図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866035" y="85937"/>
            <a:ext cx="4680000" cy="3200803"/>
          </a:xfrm>
          <a:prstGeom prst="rect">
            <a:avLst/>
          </a:prstGeom>
        </p:spPr>
      </p:pic>
      <p:sp>
        <p:nvSpPr>
          <p:cNvPr id="9" name="テキスト ボックス 8"/>
          <p:cNvSpPr txBox="1"/>
          <p:nvPr/>
        </p:nvSpPr>
        <p:spPr>
          <a:xfrm>
            <a:off x="8971011" y="3352800"/>
            <a:ext cx="553998" cy="3048000"/>
          </a:xfrm>
          <a:prstGeom prst="rect">
            <a:avLst/>
          </a:prstGeom>
          <a:noFill/>
        </p:spPr>
        <p:txBody>
          <a:bodyPr vert="eaVert" wrap="square" rtlCol="0">
            <a:spAutoFit/>
          </a:bodyPr>
          <a:lstStyle/>
          <a:p>
            <a:pPr algn="ctr"/>
            <a:endParaRPr kumimoji="1" lang="ja-JP" altLang="en-US" sz="2400" dirty="0"/>
          </a:p>
        </p:txBody>
      </p:sp>
      <p:pic>
        <p:nvPicPr>
          <p:cNvPr id="10" name="図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977" y="6551498"/>
            <a:ext cx="4680000" cy="3120000"/>
          </a:xfrm>
          <a:prstGeom prst="rect">
            <a:avLst/>
          </a:prstGeom>
        </p:spPr>
      </p:pic>
      <p:pic>
        <p:nvPicPr>
          <p:cNvPr id="12" name="図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866035" y="6566270"/>
            <a:ext cx="4680000" cy="3120000"/>
          </a:xfrm>
          <a:prstGeom prst="rect">
            <a:avLst/>
          </a:prstGeom>
        </p:spPr>
      </p:pic>
      <p:sp>
        <p:nvSpPr>
          <p:cNvPr id="2" name="テキスト ボックス 1"/>
          <p:cNvSpPr txBox="1"/>
          <p:nvPr/>
        </p:nvSpPr>
        <p:spPr>
          <a:xfrm>
            <a:off x="56977" y="105334"/>
            <a:ext cx="4244090" cy="369332"/>
          </a:xfrm>
          <a:prstGeom prst="rect">
            <a:avLst/>
          </a:prstGeom>
          <a:solidFill>
            <a:srgbClr val="DAE3F3">
              <a:alpha val="50196"/>
            </a:srgbClr>
          </a:solidFill>
          <a:ln>
            <a:noFill/>
          </a:ln>
        </p:spPr>
        <p:txBody>
          <a:bodyPr wrap="square" rtlCol="0">
            <a:spAutoFit/>
          </a:bodyPr>
          <a:lstStyle/>
          <a:p>
            <a:r>
              <a:rPr kumimoji="1" lang="ja-JP" altLang="en-US" b="1" dirty="0"/>
              <a:t>「無言で語るドームの記憶</a:t>
            </a:r>
          </a:p>
        </p:txBody>
      </p:sp>
      <p:sp>
        <p:nvSpPr>
          <p:cNvPr id="13" name="テキスト ボックス 12"/>
          <p:cNvSpPr txBox="1"/>
          <p:nvPr/>
        </p:nvSpPr>
        <p:spPr>
          <a:xfrm>
            <a:off x="4866035" y="105334"/>
            <a:ext cx="2675467" cy="369332"/>
          </a:xfrm>
          <a:prstGeom prst="rect">
            <a:avLst/>
          </a:prstGeom>
          <a:solidFill>
            <a:srgbClr val="DAE3F3">
              <a:alpha val="50196"/>
            </a:srgbClr>
          </a:solidFill>
          <a:ln>
            <a:noFill/>
          </a:ln>
        </p:spPr>
        <p:txBody>
          <a:bodyPr wrap="square" rtlCol="0">
            <a:spAutoFit/>
          </a:bodyPr>
          <a:lstStyle/>
          <a:p>
            <a:r>
              <a:rPr kumimoji="1" lang="ja-JP" altLang="en-US" b="1" dirty="0"/>
              <a:t>走り続ける復興の象徴</a:t>
            </a:r>
          </a:p>
        </p:txBody>
      </p:sp>
      <p:sp>
        <p:nvSpPr>
          <p:cNvPr id="14" name="テキスト ボックス 13"/>
          <p:cNvSpPr txBox="1"/>
          <p:nvPr/>
        </p:nvSpPr>
        <p:spPr>
          <a:xfrm>
            <a:off x="56977" y="6617603"/>
            <a:ext cx="2675467" cy="369332"/>
          </a:xfrm>
          <a:prstGeom prst="rect">
            <a:avLst/>
          </a:prstGeom>
          <a:solidFill>
            <a:srgbClr val="DAE3F3">
              <a:alpha val="50196"/>
            </a:srgbClr>
          </a:solidFill>
          <a:ln>
            <a:noFill/>
          </a:ln>
        </p:spPr>
        <p:txBody>
          <a:bodyPr wrap="square" rtlCol="0">
            <a:spAutoFit/>
          </a:bodyPr>
          <a:lstStyle/>
          <a:p>
            <a:r>
              <a:rPr kumimoji="1" lang="ja-JP" altLang="en-US" b="1" dirty="0"/>
              <a:t>静かな川に残る叫び</a:t>
            </a:r>
          </a:p>
        </p:txBody>
      </p:sp>
      <p:sp>
        <p:nvSpPr>
          <p:cNvPr id="15" name="テキスト ボックス 14"/>
          <p:cNvSpPr txBox="1"/>
          <p:nvPr/>
        </p:nvSpPr>
        <p:spPr>
          <a:xfrm>
            <a:off x="4866035" y="6617603"/>
            <a:ext cx="3346632" cy="369332"/>
          </a:xfrm>
          <a:prstGeom prst="rect">
            <a:avLst/>
          </a:prstGeom>
          <a:solidFill>
            <a:srgbClr val="DAE3F3">
              <a:alpha val="50196"/>
            </a:srgbClr>
          </a:solidFill>
          <a:ln>
            <a:noFill/>
          </a:ln>
        </p:spPr>
        <p:txBody>
          <a:bodyPr wrap="square" rtlCol="0">
            <a:spAutoFit/>
          </a:bodyPr>
          <a:lstStyle/>
          <a:p>
            <a:r>
              <a:rPr kumimoji="1" lang="ja-JP" altLang="en-US" b="1" dirty="0"/>
              <a:t>祈りに包まれた静かな空間</a:t>
            </a:r>
          </a:p>
        </p:txBody>
      </p:sp>
      <p:sp>
        <p:nvSpPr>
          <p:cNvPr id="7" name="テキスト ボックス 6"/>
          <p:cNvSpPr txBox="1"/>
          <p:nvPr/>
        </p:nvSpPr>
        <p:spPr>
          <a:xfrm>
            <a:off x="56977" y="3471078"/>
            <a:ext cx="4680000" cy="2585323"/>
          </a:xfrm>
          <a:prstGeom prst="rect">
            <a:avLst/>
          </a:prstGeom>
          <a:noFill/>
          <a:ln>
            <a:solidFill>
              <a:schemeClr val="accent6"/>
            </a:solidFill>
          </a:ln>
        </p:spPr>
        <p:txBody>
          <a:bodyPr wrap="square" rtlCol="0">
            <a:spAutoFit/>
          </a:bodyPr>
          <a:lstStyle/>
          <a:p>
            <a:r>
              <a:rPr kumimoji="1" lang="ja-JP" altLang="en-US" u="sng" dirty="0"/>
              <a:t>教科書で何度も見た原爆ドームを初めて目の前にして、言葉が出ませんでした。骨組みだけが残る建物は、たった一発の爆弾で何万人もの命が奪われたという現実を強く語っていました。この場所の静けさが、かえって恐ろしく感じました。地元に戻ったら、写真や自分の感じたことを友達に伝え、平和について一緒に考える時間を作りたいと思いました。</a:t>
            </a:r>
          </a:p>
        </p:txBody>
      </p:sp>
      <p:sp>
        <p:nvSpPr>
          <p:cNvPr id="20" name="テキスト ボックス 19"/>
          <p:cNvSpPr txBox="1"/>
          <p:nvPr/>
        </p:nvSpPr>
        <p:spPr>
          <a:xfrm>
            <a:off x="4921200" y="3471078"/>
            <a:ext cx="4680000" cy="2585323"/>
          </a:xfrm>
          <a:prstGeom prst="rect">
            <a:avLst/>
          </a:prstGeom>
          <a:noFill/>
          <a:ln>
            <a:solidFill>
              <a:schemeClr val="accent6"/>
            </a:solidFill>
          </a:ln>
        </p:spPr>
        <p:txBody>
          <a:bodyPr wrap="square" rtlCol="0">
            <a:spAutoFit/>
          </a:bodyPr>
          <a:lstStyle/>
          <a:p>
            <a:r>
              <a:rPr kumimoji="1" lang="ja-JP" altLang="en-US" u="sng" dirty="0"/>
              <a:t>広島市電に乗ったとき、被爆後も町の人たちと共に走り続けてきたという話を聞いて感動しました。市内を静かに進む電車の中から、復興した広島の風景を見て、戦後の努力と希望の力を強く感じました。あの悲劇を乗り越えて今の姿があることを、家族や学校の先生に話したいです。市電は、ただの交通手段ではなく、広島の記憶を運ぶ存在だと感じました。</a:t>
            </a:r>
          </a:p>
        </p:txBody>
      </p:sp>
      <p:sp>
        <p:nvSpPr>
          <p:cNvPr id="21" name="テキスト ボックス 20"/>
          <p:cNvSpPr txBox="1"/>
          <p:nvPr/>
        </p:nvSpPr>
        <p:spPr>
          <a:xfrm>
            <a:off x="4921200" y="9851740"/>
            <a:ext cx="4680000" cy="2585323"/>
          </a:xfrm>
          <a:prstGeom prst="rect">
            <a:avLst/>
          </a:prstGeom>
          <a:noFill/>
          <a:ln>
            <a:solidFill>
              <a:schemeClr val="accent6"/>
            </a:solidFill>
          </a:ln>
        </p:spPr>
        <p:txBody>
          <a:bodyPr wrap="square" rtlCol="0">
            <a:spAutoFit/>
          </a:bodyPr>
          <a:lstStyle/>
          <a:p>
            <a:r>
              <a:rPr kumimoji="1" lang="ja-JP" altLang="en-US" u="sng" dirty="0"/>
              <a:t>平和記念公園を歩いていると、訪れている多くの人たちが静かに祈っていて、心が引き締まるような思いがしました。折り鶴や慰霊碑を見ながら、原爆で命を失った人々や、その家族の気持ちを想像しました。戦争の悲しみを繰り返さないために、感じたことを作文にまとめて学校で発表したいです。そして平和の大切さを、みんなで考えるきっかけにしたいです。</a:t>
            </a:r>
          </a:p>
        </p:txBody>
      </p:sp>
      <p:sp>
        <p:nvSpPr>
          <p:cNvPr id="22" name="テキスト ボックス 21"/>
          <p:cNvSpPr txBox="1"/>
          <p:nvPr/>
        </p:nvSpPr>
        <p:spPr>
          <a:xfrm>
            <a:off x="120600" y="9851740"/>
            <a:ext cx="4680000" cy="2585323"/>
          </a:xfrm>
          <a:prstGeom prst="rect">
            <a:avLst/>
          </a:prstGeom>
          <a:noFill/>
          <a:ln>
            <a:solidFill>
              <a:schemeClr val="accent6"/>
            </a:solidFill>
          </a:ln>
        </p:spPr>
        <p:txBody>
          <a:bodyPr wrap="square" rtlCol="0">
            <a:spAutoFit/>
          </a:bodyPr>
          <a:lstStyle/>
          <a:p>
            <a:r>
              <a:rPr kumimoji="1" lang="ja-JP" altLang="en-US" u="sng" dirty="0"/>
              <a:t>元安川は今、とても穏やかで美しい川でした。でも、原爆投下直後、この川に多くの人が逃げてきて、命を落としたという話を聞いて、心が痛みました。川の流れを見ながら、そこに残る悲しみや叫びを想像しました。この静かな川が、あの日の苦しみを忘れないように語りかけているように感じました。帰ったらこの話を家族にして、平和について一緒に話したいと思いました。</a:t>
            </a:r>
          </a:p>
        </p:txBody>
      </p:sp>
      <p:sp>
        <p:nvSpPr>
          <p:cNvPr id="11" name="テキスト ボックス 10"/>
          <p:cNvSpPr txBox="1"/>
          <p:nvPr/>
        </p:nvSpPr>
        <p:spPr>
          <a:xfrm>
            <a:off x="5842000" y="12500001"/>
            <a:ext cx="3759200" cy="369332"/>
          </a:xfrm>
          <a:prstGeom prst="rect">
            <a:avLst/>
          </a:prstGeom>
          <a:noFill/>
        </p:spPr>
        <p:txBody>
          <a:bodyPr wrap="square" rtlCol="0">
            <a:spAutoFit/>
          </a:bodyPr>
          <a:lstStyle/>
          <a:p>
            <a:r>
              <a:rPr kumimoji="1" lang="ja-JP" altLang="en-US" b="1" dirty="0" smtClean="0"/>
              <a:t>Ａ班　○○中学校　富士 太郎</a:t>
            </a:r>
            <a:endParaRPr kumimoji="1" lang="ja-JP" altLang="en-US" b="1" dirty="0"/>
          </a:p>
        </p:txBody>
      </p:sp>
    </p:spTree>
    <p:extLst>
      <p:ext uri="{BB962C8B-B14F-4D97-AF65-F5344CB8AC3E}">
        <p14:creationId xmlns:p14="http://schemas.microsoft.com/office/powerpoint/2010/main" val="1194640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77" y="124245"/>
            <a:ext cx="4593239" cy="3240000"/>
          </a:xfrm>
          <a:prstGeom prst="rect">
            <a:avLst/>
          </a:prstGeom>
        </p:spPr>
      </p:pic>
      <p:sp>
        <p:nvSpPr>
          <p:cNvPr id="9" name="テキスト ボックス 8"/>
          <p:cNvSpPr txBox="1"/>
          <p:nvPr/>
        </p:nvSpPr>
        <p:spPr>
          <a:xfrm>
            <a:off x="8971011" y="3352800"/>
            <a:ext cx="553998" cy="3048000"/>
          </a:xfrm>
          <a:prstGeom prst="rect">
            <a:avLst/>
          </a:prstGeom>
          <a:noFill/>
        </p:spPr>
        <p:txBody>
          <a:bodyPr vert="eaVert" wrap="square" rtlCol="0">
            <a:spAutoFit/>
          </a:bodyPr>
          <a:lstStyle/>
          <a:p>
            <a:pPr algn="ctr"/>
            <a:endParaRPr kumimoji="1" lang="ja-JP" altLang="en-US" sz="2400" dirty="0"/>
          </a:p>
        </p:txBody>
      </p:sp>
      <p:sp>
        <p:nvSpPr>
          <p:cNvPr id="2" name="テキスト ボックス 1"/>
          <p:cNvSpPr txBox="1"/>
          <p:nvPr/>
        </p:nvSpPr>
        <p:spPr>
          <a:xfrm>
            <a:off x="56977" y="105334"/>
            <a:ext cx="4244090" cy="369332"/>
          </a:xfrm>
          <a:prstGeom prst="rect">
            <a:avLst/>
          </a:prstGeom>
          <a:solidFill>
            <a:srgbClr val="DAE3F3">
              <a:alpha val="50196"/>
            </a:srgbClr>
          </a:solidFill>
          <a:ln>
            <a:noFill/>
          </a:ln>
        </p:spPr>
        <p:txBody>
          <a:bodyPr wrap="square" rtlCol="0">
            <a:spAutoFit/>
          </a:bodyPr>
          <a:lstStyle/>
          <a:p>
            <a:r>
              <a:rPr kumimoji="1" lang="ja-JP" altLang="en-US" b="1" dirty="0" smtClean="0"/>
              <a:t>タイトル</a:t>
            </a:r>
            <a:endParaRPr kumimoji="1" lang="ja-JP" altLang="en-US" b="1" dirty="0"/>
          </a:p>
        </p:txBody>
      </p:sp>
      <p:sp>
        <p:nvSpPr>
          <p:cNvPr id="7" name="テキスト ボックス 6"/>
          <p:cNvSpPr txBox="1"/>
          <p:nvPr/>
        </p:nvSpPr>
        <p:spPr>
          <a:xfrm>
            <a:off x="56977" y="3471078"/>
            <a:ext cx="4680000" cy="369332"/>
          </a:xfrm>
          <a:prstGeom prst="rect">
            <a:avLst/>
          </a:prstGeom>
          <a:noFill/>
          <a:ln>
            <a:solidFill>
              <a:schemeClr val="accent6"/>
            </a:solidFill>
          </a:ln>
        </p:spPr>
        <p:txBody>
          <a:bodyPr wrap="square" rtlCol="0">
            <a:spAutoFit/>
          </a:bodyPr>
          <a:lstStyle/>
          <a:p>
            <a:r>
              <a:rPr kumimoji="1" lang="ja-JP" altLang="en-US" u="sng" dirty="0" smtClean="0"/>
              <a:t>ここに</a:t>
            </a:r>
            <a:r>
              <a:rPr kumimoji="1" lang="en-US" altLang="ja-JP" u="sng" dirty="0" smtClean="0"/>
              <a:t>150</a:t>
            </a:r>
            <a:r>
              <a:rPr kumimoji="1" lang="ja-JP" altLang="en-US" u="sng" dirty="0" smtClean="0"/>
              <a:t>文字程度で記入してください。</a:t>
            </a:r>
            <a:endParaRPr kumimoji="1" lang="ja-JP" altLang="en-US" u="sng" dirty="0"/>
          </a:p>
        </p:txBody>
      </p:sp>
      <p:sp>
        <p:nvSpPr>
          <p:cNvPr id="16" name="テキスト ボックス 15"/>
          <p:cNvSpPr txBox="1"/>
          <p:nvPr/>
        </p:nvSpPr>
        <p:spPr>
          <a:xfrm>
            <a:off x="4845009" y="3471078"/>
            <a:ext cx="4680000" cy="369332"/>
          </a:xfrm>
          <a:prstGeom prst="rect">
            <a:avLst/>
          </a:prstGeom>
          <a:noFill/>
          <a:ln>
            <a:solidFill>
              <a:schemeClr val="accent6"/>
            </a:solidFill>
          </a:ln>
        </p:spPr>
        <p:txBody>
          <a:bodyPr wrap="square" rtlCol="0">
            <a:spAutoFit/>
          </a:bodyPr>
          <a:lstStyle/>
          <a:p>
            <a:r>
              <a:rPr kumimoji="1" lang="ja-JP" altLang="en-US" u="sng" dirty="0" smtClean="0"/>
              <a:t>ここに</a:t>
            </a:r>
            <a:r>
              <a:rPr kumimoji="1" lang="en-US" altLang="ja-JP" u="sng" dirty="0" smtClean="0"/>
              <a:t>150</a:t>
            </a:r>
            <a:r>
              <a:rPr kumimoji="1" lang="ja-JP" altLang="en-US" u="sng" dirty="0" smtClean="0"/>
              <a:t>文字程度で記入してください。</a:t>
            </a:r>
            <a:endParaRPr kumimoji="1" lang="ja-JP" altLang="en-US" u="sng" dirty="0"/>
          </a:p>
        </p:txBody>
      </p:sp>
      <p:sp>
        <p:nvSpPr>
          <p:cNvPr id="17" name="テキスト ボックス 16"/>
          <p:cNvSpPr txBox="1"/>
          <p:nvPr/>
        </p:nvSpPr>
        <p:spPr>
          <a:xfrm>
            <a:off x="56977" y="9836968"/>
            <a:ext cx="4680000" cy="369332"/>
          </a:xfrm>
          <a:prstGeom prst="rect">
            <a:avLst/>
          </a:prstGeom>
          <a:noFill/>
          <a:ln>
            <a:solidFill>
              <a:schemeClr val="accent6"/>
            </a:solidFill>
          </a:ln>
        </p:spPr>
        <p:txBody>
          <a:bodyPr wrap="square" rtlCol="0">
            <a:spAutoFit/>
          </a:bodyPr>
          <a:lstStyle/>
          <a:p>
            <a:r>
              <a:rPr kumimoji="1" lang="ja-JP" altLang="en-US" u="sng" dirty="0" smtClean="0"/>
              <a:t>ここに</a:t>
            </a:r>
            <a:r>
              <a:rPr kumimoji="1" lang="en-US" altLang="ja-JP" u="sng" dirty="0" smtClean="0"/>
              <a:t>150</a:t>
            </a:r>
            <a:r>
              <a:rPr kumimoji="1" lang="ja-JP" altLang="en-US" u="sng" dirty="0" smtClean="0"/>
              <a:t>文字程度で記入してください。</a:t>
            </a:r>
            <a:endParaRPr kumimoji="1" lang="ja-JP" altLang="en-US" u="sng" dirty="0"/>
          </a:p>
        </p:txBody>
      </p:sp>
      <p:sp>
        <p:nvSpPr>
          <p:cNvPr id="18" name="テキスト ボックス 17"/>
          <p:cNvSpPr txBox="1"/>
          <p:nvPr/>
        </p:nvSpPr>
        <p:spPr>
          <a:xfrm>
            <a:off x="4845009" y="9836968"/>
            <a:ext cx="4680000" cy="369332"/>
          </a:xfrm>
          <a:prstGeom prst="rect">
            <a:avLst/>
          </a:prstGeom>
          <a:noFill/>
          <a:ln>
            <a:solidFill>
              <a:schemeClr val="accent6"/>
            </a:solidFill>
          </a:ln>
        </p:spPr>
        <p:txBody>
          <a:bodyPr wrap="square" rtlCol="0">
            <a:spAutoFit/>
          </a:bodyPr>
          <a:lstStyle/>
          <a:p>
            <a:r>
              <a:rPr kumimoji="1" lang="ja-JP" altLang="en-US" u="sng" dirty="0" smtClean="0"/>
              <a:t>ここに</a:t>
            </a:r>
            <a:r>
              <a:rPr kumimoji="1" lang="en-US" altLang="ja-JP" u="sng" dirty="0" smtClean="0"/>
              <a:t>150</a:t>
            </a:r>
            <a:r>
              <a:rPr kumimoji="1" lang="ja-JP" altLang="en-US" u="sng" dirty="0" smtClean="0"/>
              <a:t>文字程度で記入してください。</a:t>
            </a:r>
            <a:endParaRPr kumimoji="1" lang="ja-JP" altLang="en-US" u="sng" dirty="0"/>
          </a:p>
        </p:txBody>
      </p:sp>
      <p:sp>
        <p:nvSpPr>
          <p:cNvPr id="19" name="テキスト ボックス 18"/>
          <p:cNvSpPr txBox="1"/>
          <p:nvPr/>
        </p:nvSpPr>
        <p:spPr>
          <a:xfrm>
            <a:off x="5842000" y="12500001"/>
            <a:ext cx="3759200" cy="369332"/>
          </a:xfrm>
          <a:prstGeom prst="rect">
            <a:avLst/>
          </a:prstGeom>
          <a:noFill/>
        </p:spPr>
        <p:txBody>
          <a:bodyPr wrap="square" rtlCol="0">
            <a:spAutoFit/>
          </a:bodyPr>
          <a:lstStyle/>
          <a:p>
            <a:r>
              <a:rPr kumimoji="1" lang="ja-JP" altLang="en-US" b="1" dirty="0"/>
              <a:t>○</a:t>
            </a:r>
            <a:r>
              <a:rPr kumimoji="1" lang="ja-JP" altLang="en-US" b="1" dirty="0" smtClean="0"/>
              <a:t>班　○○中学校　氏名</a:t>
            </a:r>
            <a:endParaRPr kumimoji="1" lang="ja-JP" altLang="en-US" b="1" dirty="0"/>
          </a:p>
        </p:txBody>
      </p:sp>
      <p:pic>
        <p:nvPicPr>
          <p:cNvPr id="24" name="図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1770" y="124245"/>
            <a:ext cx="4593239" cy="3240000"/>
          </a:xfrm>
          <a:prstGeom prst="rect">
            <a:avLst/>
          </a:prstGeom>
        </p:spPr>
      </p:pic>
      <p:sp>
        <p:nvSpPr>
          <p:cNvPr id="25" name="テキスト ボックス 24"/>
          <p:cNvSpPr txBox="1"/>
          <p:nvPr/>
        </p:nvSpPr>
        <p:spPr>
          <a:xfrm>
            <a:off x="4931770" y="105334"/>
            <a:ext cx="4244090" cy="369332"/>
          </a:xfrm>
          <a:prstGeom prst="rect">
            <a:avLst/>
          </a:prstGeom>
          <a:solidFill>
            <a:srgbClr val="DAE3F3">
              <a:alpha val="50196"/>
            </a:srgbClr>
          </a:solidFill>
          <a:ln>
            <a:noFill/>
          </a:ln>
        </p:spPr>
        <p:txBody>
          <a:bodyPr wrap="square" rtlCol="0">
            <a:spAutoFit/>
          </a:bodyPr>
          <a:lstStyle/>
          <a:p>
            <a:r>
              <a:rPr kumimoji="1" lang="ja-JP" altLang="en-US" b="1" dirty="0" smtClean="0"/>
              <a:t>タイトル</a:t>
            </a:r>
            <a:endParaRPr kumimoji="1" lang="ja-JP" altLang="en-US" b="1" dirty="0"/>
          </a:p>
        </p:txBody>
      </p:sp>
      <p:pic>
        <p:nvPicPr>
          <p:cNvPr id="26" name="図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77" y="6489428"/>
            <a:ext cx="4593239" cy="3240000"/>
          </a:xfrm>
          <a:prstGeom prst="rect">
            <a:avLst/>
          </a:prstGeom>
        </p:spPr>
      </p:pic>
      <p:sp>
        <p:nvSpPr>
          <p:cNvPr id="27" name="テキスト ボックス 26"/>
          <p:cNvSpPr txBox="1"/>
          <p:nvPr/>
        </p:nvSpPr>
        <p:spPr>
          <a:xfrm>
            <a:off x="56977" y="6470517"/>
            <a:ext cx="4244090" cy="369332"/>
          </a:xfrm>
          <a:prstGeom prst="rect">
            <a:avLst/>
          </a:prstGeom>
          <a:solidFill>
            <a:srgbClr val="DAE3F3">
              <a:alpha val="50196"/>
            </a:srgbClr>
          </a:solidFill>
          <a:ln>
            <a:noFill/>
          </a:ln>
        </p:spPr>
        <p:txBody>
          <a:bodyPr wrap="square" rtlCol="0">
            <a:spAutoFit/>
          </a:bodyPr>
          <a:lstStyle/>
          <a:p>
            <a:r>
              <a:rPr kumimoji="1" lang="ja-JP" altLang="en-US" b="1" dirty="0" smtClean="0"/>
              <a:t>タイトル</a:t>
            </a:r>
            <a:endParaRPr kumimoji="1" lang="ja-JP" altLang="en-US" b="1" dirty="0"/>
          </a:p>
        </p:txBody>
      </p:sp>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1770" y="6489428"/>
            <a:ext cx="4593239" cy="3240000"/>
          </a:xfrm>
          <a:prstGeom prst="rect">
            <a:avLst/>
          </a:prstGeom>
        </p:spPr>
      </p:pic>
      <p:sp>
        <p:nvSpPr>
          <p:cNvPr id="29" name="テキスト ボックス 28"/>
          <p:cNvSpPr txBox="1"/>
          <p:nvPr/>
        </p:nvSpPr>
        <p:spPr>
          <a:xfrm>
            <a:off x="4931770" y="6470517"/>
            <a:ext cx="4244090" cy="369332"/>
          </a:xfrm>
          <a:prstGeom prst="rect">
            <a:avLst/>
          </a:prstGeom>
          <a:solidFill>
            <a:srgbClr val="DAE3F3">
              <a:alpha val="50196"/>
            </a:srgbClr>
          </a:solidFill>
          <a:ln>
            <a:noFill/>
          </a:ln>
        </p:spPr>
        <p:txBody>
          <a:bodyPr wrap="square" rtlCol="0">
            <a:spAutoFit/>
          </a:bodyPr>
          <a:lstStyle/>
          <a:p>
            <a:r>
              <a:rPr kumimoji="1" lang="ja-JP" altLang="en-US" b="1" dirty="0" smtClean="0"/>
              <a:t>タイトル</a:t>
            </a:r>
            <a:endParaRPr kumimoji="1" lang="ja-JP" altLang="en-US" b="1" dirty="0"/>
          </a:p>
        </p:txBody>
      </p:sp>
    </p:spTree>
    <p:extLst>
      <p:ext uri="{BB962C8B-B14F-4D97-AF65-F5344CB8AC3E}">
        <p14:creationId xmlns:p14="http://schemas.microsoft.com/office/powerpoint/2010/main" val="4114917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388</TotalTime>
  <Words>556</Words>
  <Application>Microsoft Office PowerPoint</Application>
  <PresentationFormat>A3 297x420 mm</PresentationFormat>
  <Paragraphs>24</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Arial</vt:lpstr>
      <vt:lpstr>Calibri</vt:lpstr>
      <vt:lpstr>Calibri Light</vt:lpstr>
      <vt:lpstr>Office テーマ</vt:lpstr>
      <vt:lpstr>個別感想シートの作成方法</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すずき　ようへい</dc:creator>
  <cp:lastModifiedBy>すずき　ようへい</cp:lastModifiedBy>
  <cp:revision>24</cp:revision>
  <cp:lastPrinted>2025-07-08T09:49:17Z</cp:lastPrinted>
  <dcterms:created xsi:type="dcterms:W3CDTF">2025-07-08T02:13:58Z</dcterms:created>
  <dcterms:modified xsi:type="dcterms:W3CDTF">2025-07-10T11:35:18Z</dcterms:modified>
</cp:coreProperties>
</file>